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Lst>
  <p:sldSz cy="5143500" cx="9144000"/>
  <p:notesSz cx="6858000" cy="9144000"/>
  <p:embeddedFontLst>
    <p:embeddedFont>
      <p:font typeface="Caveat"/>
      <p:regular r:id="rId13"/>
      <p:bold r:id="rId14"/>
    </p:embeddedFont>
    <p:embeddedFont>
      <p:font typeface="Poppins"/>
      <p:regular r:id="rId15"/>
      <p:bold r:id="rId16"/>
      <p:italic r:id="rId17"/>
      <p:boldItalic r:id="rId18"/>
    </p:embeddedFont>
    <p:embeddedFont>
      <p:font typeface="Poppins Light"/>
      <p:regular r:id="rId19"/>
      <p:bold r:id="rId20"/>
      <p:italic r:id="rId21"/>
      <p:boldItalic r:id="rId22"/>
    </p:embeddedFont>
    <p:embeddedFont>
      <p:font typeface="Poppins SemiBold"/>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7" roundtripDataSignature="AMtx7mg/Qj5p7oumCC0awcITPUSaXQJ+9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PoppinsLight-bold.fntdata"/><Relationship Id="rId22" Type="http://schemas.openxmlformats.org/officeDocument/2006/relationships/font" Target="fonts/PoppinsLight-boldItalic.fntdata"/><Relationship Id="rId21" Type="http://schemas.openxmlformats.org/officeDocument/2006/relationships/font" Target="fonts/PoppinsLight-italic.fntdata"/><Relationship Id="rId24" Type="http://schemas.openxmlformats.org/officeDocument/2006/relationships/font" Target="fonts/PoppinsSemiBold-bold.fntdata"/><Relationship Id="rId23" Type="http://schemas.openxmlformats.org/officeDocument/2006/relationships/font" Target="fonts/PoppinsSemiBold-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PoppinsSemiBold-boldItalic.fntdata"/><Relationship Id="rId25" Type="http://schemas.openxmlformats.org/officeDocument/2006/relationships/font" Target="fonts/PoppinsSemiBold-italic.fntdata"/><Relationship Id="rId27" Type="http://customschemas.google.com/relationships/presentationmetadata" Target="meta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font" Target="fonts/Caveat-regular.fntdata"/><Relationship Id="rId12" Type="http://schemas.openxmlformats.org/officeDocument/2006/relationships/slide" Target="slides/slide8.xml"/><Relationship Id="rId15" Type="http://schemas.openxmlformats.org/officeDocument/2006/relationships/font" Target="fonts/Poppins-regular.fntdata"/><Relationship Id="rId14" Type="http://schemas.openxmlformats.org/officeDocument/2006/relationships/font" Target="fonts/Caveat-bold.fntdata"/><Relationship Id="rId17" Type="http://schemas.openxmlformats.org/officeDocument/2006/relationships/font" Target="fonts/Poppins-italic.fntdata"/><Relationship Id="rId16" Type="http://schemas.openxmlformats.org/officeDocument/2006/relationships/font" Target="fonts/Poppins-bold.fntdata"/><Relationship Id="rId19" Type="http://schemas.openxmlformats.org/officeDocument/2006/relationships/font" Target="fonts/PoppinsLight-regular.fntdata"/><Relationship Id="rId18" Type="http://schemas.openxmlformats.org/officeDocument/2006/relationships/font" Target="fonts/Poppins-bold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7" name="Google Shape;12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ed0c1bbee_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g24ed0c1bbee_2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24ed0c1bbee_2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 name="Google Shape;139;g24ed0c1bbee_2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24ed0c1bbee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 name="Google Shape;146;g24ed0c1bbe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4ed0c1bbee_2_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g24ed0c1bbee_2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462e1f192e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g2462e1f192e_0_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462e1f192e_0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7" name="Google Shape;167;g2462e1f192e_0_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73" name="Google Shape;17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13.png"/><Relationship Id="rId4" Type="http://schemas.openxmlformats.org/officeDocument/2006/relationships/image" Target="../media/image4.png"/><Relationship Id="rId5" Type="http://schemas.openxmlformats.org/officeDocument/2006/relationships/image" Target="../media/image3.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11.png"/><Relationship Id="rId6"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25.png"/><Relationship Id="rId4" Type="http://schemas.openxmlformats.org/officeDocument/2006/relationships/image" Target="../media/image6.png"/><Relationship Id="rId5" Type="http://schemas.openxmlformats.org/officeDocument/2006/relationships/image" Target="../media/image13.png"/><Relationship Id="rId6" Type="http://schemas.openxmlformats.org/officeDocument/2006/relationships/image" Target="../media/image4.png"/><Relationship Id="rId7"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5.png"/><Relationship Id="rId4" Type="http://schemas.openxmlformats.org/officeDocument/2006/relationships/image" Target="../media/image7.png"/><Relationship Id="rId10"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8.png"/><Relationship Id="rId8"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b Title Slide">
  <p:cSld name="Sub Title Slide">
    <p:spTree>
      <p:nvGrpSpPr>
        <p:cNvPr id="11" name="Shape 11"/>
        <p:cNvGrpSpPr/>
        <p:nvPr/>
      </p:nvGrpSpPr>
      <p:grpSpPr>
        <a:xfrm>
          <a:off x="0" y="0"/>
          <a:ext cx="0" cy="0"/>
          <a:chOff x="0" y="0"/>
          <a:chExt cx="0" cy="0"/>
        </a:xfrm>
      </p:grpSpPr>
      <p:pic>
        <p:nvPicPr>
          <p:cNvPr id="12" name="Google Shape;12;p8"/>
          <p:cNvPicPr preferRelativeResize="0"/>
          <p:nvPr/>
        </p:nvPicPr>
        <p:blipFill rotWithShape="1">
          <a:blip r:embed="rId2">
            <a:alphaModFix/>
          </a:blip>
          <a:srcRect b="23320" l="0" r="0" t="0"/>
          <a:stretch/>
        </p:blipFill>
        <p:spPr>
          <a:xfrm>
            <a:off x="0" y="975445"/>
            <a:ext cx="9144000" cy="3192609"/>
          </a:xfrm>
          <a:prstGeom prst="rect">
            <a:avLst/>
          </a:prstGeom>
          <a:noFill/>
          <a:ln>
            <a:noFill/>
          </a:ln>
        </p:spPr>
      </p:pic>
      <p:sp>
        <p:nvSpPr>
          <p:cNvPr id="13" name="Google Shape;13;p8"/>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4" name="Google Shape;14;p8"/>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grpSp>
        <p:nvGrpSpPr>
          <p:cNvPr id="15" name="Google Shape;15;p8"/>
          <p:cNvGrpSpPr/>
          <p:nvPr/>
        </p:nvGrpSpPr>
        <p:grpSpPr>
          <a:xfrm>
            <a:off x="5579736" y="298639"/>
            <a:ext cx="3146124" cy="390045"/>
            <a:chOff x="5579736" y="298639"/>
            <a:chExt cx="3146124" cy="390045"/>
          </a:xfrm>
        </p:grpSpPr>
        <p:pic>
          <p:nvPicPr>
            <p:cNvPr id="16" name="Google Shape;16;p8"/>
            <p:cNvPicPr preferRelativeResize="0"/>
            <p:nvPr/>
          </p:nvPicPr>
          <p:blipFill rotWithShape="1">
            <a:blip r:embed="rId3">
              <a:alphaModFix/>
            </a:blip>
            <a:srcRect b="0" l="0" r="0" t="0"/>
            <a:stretch/>
          </p:blipFill>
          <p:spPr>
            <a:xfrm>
              <a:off x="6821700" y="310112"/>
              <a:ext cx="703361" cy="374805"/>
            </a:xfrm>
            <a:prstGeom prst="rect">
              <a:avLst/>
            </a:prstGeom>
            <a:noFill/>
            <a:ln>
              <a:noFill/>
            </a:ln>
          </p:spPr>
        </p:pic>
        <p:pic>
          <p:nvPicPr>
            <p:cNvPr id="17" name="Google Shape;17;p8"/>
            <p:cNvPicPr preferRelativeResize="0"/>
            <p:nvPr/>
          </p:nvPicPr>
          <p:blipFill rotWithShape="1">
            <a:blip r:embed="rId4">
              <a:alphaModFix/>
            </a:blip>
            <a:srcRect b="0" l="0" r="0" t="0"/>
            <a:stretch/>
          </p:blipFill>
          <p:spPr>
            <a:xfrm>
              <a:off x="7737617" y="345918"/>
              <a:ext cx="988243" cy="342766"/>
            </a:xfrm>
            <a:prstGeom prst="rect">
              <a:avLst/>
            </a:prstGeom>
            <a:noFill/>
            <a:ln>
              <a:noFill/>
            </a:ln>
          </p:spPr>
        </p:pic>
        <p:pic>
          <p:nvPicPr>
            <p:cNvPr id="18" name="Google Shape;18;p8"/>
            <p:cNvPicPr preferRelativeResize="0"/>
            <p:nvPr/>
          </p:nvPicPr>
          <p:blipFill rotWithShape="1">
            <a:blip r:embed="rId5">
              <a:alphaModFix/>
            </a:blip>
            <a:srcRect b="0" l="0" r="0" t="0"/>
            <a:stretch/>
          </p:blipFill>
          <p:spPr>
            <a:xfrm>
              <a:off x="5579736" y="298639"/>
              <a:ext cx="1029408" cy="344048"/>
            </a:xfrm>
            <a:prstGeom prst="rect">
              <a:avLst/>
            </a:prstGeom>
            <a:noFill/>
            <a:ln>
              <a:noFill/>
            </a:ln>
          </p:spPr>
        </p:pic>
      </p:grpSp>
      <p:pic>
        <p:nvPicPr>
          <p:cNvPr id="19" name="Google Shape;19;p8"/>
          <p:cNvPicPr preferRelativeResize="0"/>
          <p:nvPr/>
        </p:nvPicPr>
        <p:blipFill rotWithShape="1">
          <a:blip r:embed="rId6">
            <a:alphaModFix/>
          </a:blip>
          <a:srcRect b="0" l="0" r="0" t="0"/>
          <a:stretch/>
        </p:blipFill>
        <p:spPr>
          <a:xfrm>
            <a:off x="425258" y="236863"/>
            <a:ext cx="502232" cy="51424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Color">
  <p:cSld name="Title and Content Color">
    <p:spTree>
      <p:nvGrpSpPr>
        <p:cNvPr id="20" name="Shape 20"/>
        <p:cNvGrpSpPr/>
        <p:nvPr/>
      </p:nvGrpSpPr>
      <p:grpSpPr>
        <a:xfrm>
          <a:off x="0" y="0"/>
          <a:ext cx="0" cy="0"/>
          <a:chOff x="0" y="0"/>
          <a:chExt cx="0" cy="0"/>
        </a:xfrm>
      </p:grpSpPr>
      <p:pic>
        <p:nvPicPr>
          <p:cNvPr id="21" name="Google Shape;21;p9"/>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22" name="Google Shape;22;p9"/>
          <p:cNvGrpSpPr/>
          <p:nvPr/>
        </p:nvGrpSpPr>
        <p:grpSpPr>
          <a:xfrm>
            <a:off x="8244433" y="58193"/>
            <a:ext cx="417725" cy="913802"/>
            <a:chOff x="8726275" y="0"/>
            <a:chExt cx="417725" cy="801931"/>
          </a:xfrm>
        </p:grpSpPr>
        <p:sp>
          <p:nvSpPr>
            <p:cNvPr id="23" name="Google Shape;23;p9"/>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4" name="Google Shape;24;p9"/>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25" name="Google Shape;25;p9"/>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grpSp>
        <p:nvGrpSpPr>
          <p:cNvPr id="26" name="Google Shape;26;p9"/>
          <p:cNvGrpSpPr/>
          <p:nvPr/>
        </p:nvGrpSpPr>
        <p:grpSpPr>
          <a:xfrm>
            <a:off x="4395481" y="4829245"/>
            <a:ext cx="347213" cy="72000"/>
            <a:chOff x="4379092" y="4799494"/>
            <a:chExt cx="347213" cy="72000"/>
          </a:xfrm>
        </p:grpSpPr>
        <p:sp>
          <p:nvSpPr>
            <p:cNvPr id="27" name="Google Shape;27;p9"/>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9"/>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9"/>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 name="Google Shape;30;p9"/>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31" name="Google Shape;31;p9"/>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sp>
        <p:nvSpPr>
          <p:cNvPr id="32" name="Google Shape;32;p9"/>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grpSp>
        <p:nvGrpSpPr>
          <p:cNvPr id="33" name="Google Shape;33;p9"/>
          <p:cNvGrpSpPr/>
          <p:nvPr/>
        </p:nvGrpSpPr>
        <p:grpSpPr>
          <a:xfrm>
            <a:off x="7237889" y="4788729"/>
            <a:ext cx="1494629" cy="156277"/>
            <a:chOff x="3454837" y="2790650"/>
            <a:chExt cx="3730379" cy="390045"/>
          </a:xfrm>
        </p:grpSpPr>
        <p:pic>
          <p:nvPicPr>
            <p:cNvPr id="34" name="Google Shape;34;p9"/>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35" name="Google Shape;35;p9"/>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36" name="Google Shape;36;p9"/>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37" name="Google Shape;37;p9"/>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8" name="Shape 38"/>
        <p:cNvGrpSpPr/>
        <p:nvPr/>
      </p:nvGrpSpPr>
      <p:grpSpPr>
        <a:xfrm>
          <a:off x="0" y="0"/>
          <a:ext cx="0" cy="0"/>
          <a:chOff x="0" y="0"/>
          <a:chExt cx="0" cy="0"/>
        </a:xfrm>
      </p:grpSpPr>
      <p:grpSp>
        <p:nvGrpSpPr>
          <p:cNvPr id="39" name="Google Shape;39;p10"/>
          <p:cNvGrpSpPr/>
          <p:nvPr/>
        </p:nvGrpSpPr>
        <p:grpSpPr>
          <a:xfrm>
            <a:off x="7237889" y="4788729"/>
            <a:ext cx="1494629" cy="156313"/>
            <a:chOff x="4154045" y="2196945"/>
            <a:chExt cx="3730380" cy="390136"/>
          </a:xfrm>
        </p:grpSpPr>
        <p:grpSp>
          <p:nvGrpSpPr>
            <p:cNvPr id="40" name="Google Shape;40;p10"/>
            <p:cNvGrpSpPr/>
            <p:nvPr/>
          </p:nvGrpSpPr>
          <p:grpSpPr>
            <a:xfrm>
              <a:off x="4738301" y="2197036"/>
              <a:ext cx="3146124" cy="390045"/>
              <a:chOff x="5579736" y="298639"/>
              <a:chExt cx="3146124" cy="390045"/>
            </a:xfrm>
          </p:grpSpPr>
          <p:pic>
            <p:nvPicPr>
              <p:cNvPr id="41" name="Google Shape;41;p10"/>
              <p:cNvPicPr preferRelativeResize="0"/>
              <p:nvPr/>
            </p:nvPicPr>
            <p:blipFill rotWithShape="1">
              <a:blip r:embed="rId2">
                <a:alphaModFix/>
              </a:blip>
              <a:srcRect b="0" l="0" r="0" t="0"/>
              <a:stretch/>
            </p:blipFill>
            <p:spPr>
              <a:xfrm>
                <a:off x="6821700" y="310112"/>
                <a:ext cx="703361" cy="374805"/>
              </a:xfrm>
              <a:prstGeom prst="rect">
                <a:avLst/>
              </a:prstGeom>
              <a:noFill/>
              <a:ln>
                <a:noFill/>
              </a:ln>
            </p:spPr>
          </p:pic>
          <p:pic>
            <p:nvPicPr>
              <p:cNvPr id="42" name="Google Shape;42;p10"/>
              <p:cNvPicPr preferRelativeResize="0"/>
              <p:nvPr/>
            </p:nvPicPr>
            <p:blipFill rotWithShape="1">
              <a:blip r:embed="rId3">
                <a:alphaModFix/>
              </a:blip>
              <a:srcRect b="0" l="0" r="0" t="0"/>
              <a:stretch/>
            </p:blipFill>
            <p:spPr>
              <a:xfrm>
                <a:off x="7737617" y="345918"/>
                <a:ext cx="988243" cy="342766"/>
              </a:xfrm>
              <a:prstGeom prst="rect">
                <a:avLst/>
              </a:prstGeom>
              <a:noFill/>
              <a:ln>
                <a:noFill/>
              </a:ln>
            </p:spPr>
          </p:pic>
          <p:pic>
            <p:nvPicPr>
              <p:cNvPr id="43" name="Google Shape;43;p10"/>
              <p:cNvPicPr preferRelativeResize="0"/>
              <p:nvPr/>
            </p:nvPicPr>
            <p:blipFill rotWithShape="1">
              <a:blip r:embed="rId4">
                <a:alphaModFix/>
              </a:blip>
              <a:srcRect b="0" l="0" r="0" t="0"/>
              <a:stretch/>
            </p:blipFill>
            <p:spPr>
              <a:xfrm>
                <a:off x="5579736" y="298639"/>
                <a:ext cx="1029408" cy="344048"/>
              </a:xfrm>
              <a:prstGeom prst="rect">
                <a:avLst/>
              </a:prstGeom>
              <a:noFill/>
              <a:ln>
                <a:noFill/>
              </a:ln>
            </p:spPr>
          </p:pic>
        </p:grpSp>
        <p:pic>
          <p:nvPicPr>
            <p:cNvPr id="44" name="Google Shape;44;p10"/>
            <p:cNvPicPr preferRelativeResize="0"/>
            <p:nvPr/>
          </p:nvPicPr>
          <p:blipFill rotWithShape="1">
            <a:blip r:embed="rId5">
              <a:alphaModFix/>
            </a:blip>
            <a:srcRect b="0" l="0" r="0" t="0"/>
            <a:stretch/>
          </p:blipFill>
          <p:spPr>
            <a:xfrm>
              <a:off x="4154045" y="2196945"/>
              <a:ext cx="366049" cy="374805"/>
            </a:xfrm>
            <a:prstGeom prst="rect">
              <a:avLst/>
            </a:prstGeom>
            <a:noFill/>
            <a:ln>
              <a:noFill/>
            </a:ln>
          </p:spPr>
        </p:pic>
      </p:grpSp>
      <p:grpSp>
        <p:nvGrpSpPr>
          <p:cNvPr id="45" name="Google Shape;45;p10"/>
          <p:cNvGrpSpPr/>
          <p:nvPr/>
        </p:nvGrpSpPr>
        <p:grpSpPr>
          <a:xfrm>
            <a:off x="8244433" y="58193"/>
            <a:ext cx="417725" cy="913802"/>
            <a:chOff x="8726275" y="0"/>
            <a:chExt cx="417725" cy="801931"/>
          </a:xfrm>
        </p:grpSpPr>
        <p:sp>
          <p:nvSpPr>
            <p:cNvPr id="46" name="Google Shape;46;p10"/>
            <p:cNvSpPr/>
            <p:nvPr/>
          </p:nvSpPr>
          <p:spPr>
            <a:xfrm rot="5400000">
              <a:off x="8781107" y="-54829"/>
              <a:ext cx="308064"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7" name="Google Shape;47;p10"/>
            <p:cNvSpPr/>
            <p:nvPr/>
          </p:nvSpPr>
          <p:spPr>
            <a:xfrm rot="5400000">
              <a:off x="8781106" y="192104"/>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sp>
          <p:nvSpPr>
            <p:cNvPr id="48" name="Google Shape;48;p10"/>
            <p:cNvSpPr/>
            <p:nvPr/>
          </p:nvSpPr>
          <p:spPr>
            <a:xfrm rot="5400000">
              <a:off x="8781104" y="439038"/>
              <a:ext cx="308063" cy="417721"/>
            </a:xfrm>
            <a:prstGeom prst="chevron">
              <a:avLst>
                <a:gd fmla="val 56936" name="adj"/>
              </a:avLst>
            </a:prstGeom>
            <a:noFill/>
            <a:ln cap="flat" cmpd="sng" w="12700">
              <a:solidFill>
                <a:srgbClr val="F2F2F2"/>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alibri"/>
                <a:ea typeface="Calibri"/>
                <a:cs typeface="Calibri"/>
                <a:sym typeface="Calibri"/>
              </a:endParaRPr>
            </a:p>
          </p:txBody>
        </p:sp>
      </p:grpSp>
      <p:sp>
        <p:nvSpPr>
          <p:cNvPr id="49" name="Google Shape;49;p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rgbClr val="18919B"/>
              </a:buClr>
              <a:buSzPts val="2800"/>
              <a:buFont typeface="Poppins SemiBold"/>
              <a:buNone/>
              <a:defRPr b="0" sz="2700">
                <a:solidFill>
                  <a:srgbClr val="18919B"/>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0" name="Google Shape;50;p10"/>
          <p:cNvSpPr txBox="1"/>
          <p:nvPr/>
        </p:nvSpPr>
        <p:spPr>
          <a:xfrm>
            <a:off x="311703" y="4676541"/>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18919B"/>
                </a:solidFill>
                <a:latin typeface="Caveat"/>
                <a:ea typeface="Caveat"/>
                <a:cs typeface="Caveat"/>
                <a:sym typeface="Caveat"/>
              </a:rPr>
              <a:t>#RintisKarirImpian</a:t>
            </a:r>
            <a:endParaRPr b="1" i="0" sz="1100" u="none" cap="none" strike="noStrike">
              <a:solidFill>
                <a:srgbClr val="18919B"/>
              </a:solidFill>
              <a:latin typeface="Caveat"/>
              <a:ea typeface="Caveat"/>
              <a:cs typeface="Caveat"/>
              <a:sym typeface="Caveat"/>
            </a:endParaRPr>
          </a:p>
        </p:txBody>
      </p:sp>
      <p:sp>
        <p:nvSpPr>
          <p:cNvPr id="51" name="Google Shape;51;p10"/>
          <p:cNvSpPr txBox="1"/>
          <p:nvPr>
            <p:ph idx="1" type="subTitle"/>
          </p:nvPr>
        </p:nvSpPr>
        <p:spPr>
          <a:xfrm>
            <a:off x="311700" y="972006"/>
            <a:ext cx="8520600" cy="3595376"/>
          </a:xfrm>
          <a:prstGeom prst="rect">
            <a:avLst/>
          </a:prstGeom>
          <a:noFill/>
          <a:ln>
            <a:noFill/>
          </a:ln>
        </p:spPr>
        <p:txBody>
          <a:bodyPr anchorCtr="0" anchor="t" bIns="45700" lIns="91425" spcFirstLastPara="1" rIns="91425" wrap="square" tIns="45700">
            <a:normAutofit/>
          </a:bodyPr>
          <a:lstStyle>
            <a:lvl1pPr lvl="0" algn="l">
              <a:lnSpc>
                <a:spcPct val="100000"/>
              </a:lnSpc>
              <a:spcBef>
                <a:spcPts val="750"/>
              </a:spcBef>
              <a:spcAft>
                <a:spcPts val="0"/>
              </a:spcAft>
              <a:buClr>
                <a:schemeClr val="dk2"/>
              </a:buClr>
              <a:buSzPts val="1700"/>
              <a:buNone/>
              <a:defRPr sz="1700">
                <a:solidFill>
                  <a:schemeClr val="dk2"/>
                </a:solidFill>
                <a:latin typeface="Poppins"/>
                <a:ea typeface="Poppins"/>
                <a:cs typeface="Poppins"/>
                <a:sym typeface="Poppins"/>
              </a:defRPr>
            </a:lvl1pPr>
            <a:lvl2pPr lvl="1" algn="ctr">
              <a:lnSpc>
                <a:spcPct val="90000"/>
              </a:lnSpc>
              <a:spcBef>
                <a:spcPts val="375"/>
              </a:spcBef>
              <a:spcAft>
                <a:spcPts val="0"/>
              </a:spcAft>
              <a:buClr>
                <a:schemeClr val="dk1"/>
              </a:buClr>
              <a:buSzPts val="2000"/>
              <a:buNone/>
              <a:defRPr sz="2000"/>
            </a:lvl2pPr>
            <a:lvl3pPr lvl="2" algn="ctr">
              <a:lnSpc>
                <a:spcPct val="90000"/>
              </a:lnSpc>
              <a:spcBef>
                <a:spcPts val="375"/>
              </a:spcBef>
              <a:spcAft>
                <a:spcPts val="0"/>
              </a:spcAft>
              <a:buClr>
                <a:schemeClr val="dk1"/>
              </a:buClr>
              <a:buSzPts val="1800"/>
              <a:buNone/>
              <a:defRPr sz="1800"/>
            </a:lvl3pPr>
            <a:lvl4pPr lvl="3" algn="ctr">
              <a:lnSpc>
                <a:spcPct val="90000"/>
              </a:lnSpc>
              <a:spcBef>
                <a:spcPts val="375"/>
              </a:spcBef>
              <a:spcAft>
                <a:spcPts val="0"/>
              </a:spcAft>
              <a:buClr>
                <a:schemeClr val="dk1"/>
              </a:buClr>
              <a:buSzPts val="1600"/>
              <a:buNone/>
              <a:defRPr sz="1600"/>
            </a:lvl4pPr>
            <a:lvl5pPr lvl="4" algn="ctr">
              <a:lnSpc>
                <a:spcPct val="90000"/>
              </a:lnSpc>
              <a:spcBef>
                <a:spcPts val="375"/>
              </a:spcBef>
              <a:spcAft>
                <a:spcPts val="0"/>
              </a:spcAft>
              <a:buClr>
                <a:schemeClr val="dk1"/>
              </a:buClr>
              <a:buSzPts val="1600"/>
              <a:buNone/>
              <a:defRPr sz="1600"/>
            </a:lvl5pPr>
            <a:lvl6pPr lvl="5" algn="ctr">
              <a:lnSpc>
                <a:spcPct val="90000"/>
              </a:lnSpc>
              <a:spcBef>
                <a:spcPts val="375"/>
              </a:spcBef>
              <a:spcAft>
                <a:spcPts val="0"/>
              </a:spcAft>
              <a:buClr>
                <a:schemeClr val="dk1"/>
              </a:buClr>
              <a:buSzPts val="1600"/>
              <a:buNone/>
              <a:defRPr sz="1600"/>
            </a:lvl6pPr>
            <a:lvl7pPr lvl="6" algn="ctr">
              <a:lnSpc>
                <a:spcPct val="90000"/>
              </a:lnSpc>
              <a:spcBef>
                <a:spcPts val="375"/>
              </a:spcBef>
              <a:spcAft>
                <a:spcPts val="0"/>
              </a:spcAft>
              <a:buClr>
                <a:schemeClr val="dk1"/>
              </a:buClr>
              <a:buSzPts val="1600"/>
              <a:buNone/>
              <a:defRPr sz="1600"/>
            </a:lvl7pPr>
            <a:lvl8pPr lvl="7" algn="ctr">
              <a:lnSpc>
                <a:spcPct val="90000"/>
              </a:lnSpc>
              <a:spcBef>
                <a:spcPts val="375"/>
              </a:spcBef>
              <a:spcAft>
                <a:spcPts val="0"/>
              </a:spcAft>
              <a:buClr>
                <a:schemeClr val="dk1"/>
              </a:buClr>
              <a:buSzPts val="1600"/>
              <a:buNone/>
              <a:defRPr sz="1600"/>
            </a:lvl8pPr>
            <a:lvl9pPr lvl="8" algn="ctr">
              <a:lnSpc>
                <a:spcPct val="90000"/>
              </a:lnSpc>
              <a:spcBef>
                <a:spcPts val="375"/>
              </a:spcBef>
              <a:spcAft>
                <a:spcPts val="0"/>
              </a:spcAft>
              <a:buClr>
                <a:schemeClr val="dk1"/>
              </a:buClr>
              <a:buSzPts val="1600"/>
              <a:buNone/>
              <a:defRPr sz="1600"/>
            </a:lvl9pPr>
          </a:lstStyle>
          <a:p/>
        </p:txBody>
      </p:sp>
      <p:grpSp>
        <p:nvGrpSpPr>
          <p:cNvPr id="52" name="Google Shape;52;p10"/>
          <p:cNvGrpSpPr/>
          <p:nvPr/>
        </p:nvGrpSpPr>
        <p:grpSpPr>
          <a:xfrm>
            <a:off x="4395481" y="4829245"/>
            <a:ext cx="347213" cy="72000"/>
            <a:chOff x="4379092" y="4799494"/>
            <a:chExt cx="347213" cy="72000"/>
          </a:xfrm>
        </p:grpSpPr>
        <p:sp>
          <p:nvSpPr>
            <p:cNvPr id="53" name="Google Shape;53;p10"/>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10"/>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0"/>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e Title Slide">
  <p:cSld name="Close Title Slide">
    <p:spTree>
      <p:nvGrpSpPr>
        <p:cNvPr id="56" name="Shape 56"/>
        <p:cNvGrpSpPr/>
        <p:nvPr/>
      </p:nvGrpSpPr>
      <p:grpSpPr>
        <a:xfrm>
          <a:off x="0" y="0"/>
          <a:ext cx="0" cy="0"/>
          <a:chOff x="0" y="0"/>
          <a:chExt cx="0" cy="0"/>
        </a:xfrm>
      </p:grpSpPr>
      <p:pic>
        <p:nvPicPr>
          <p:cNvPr id="57" name="Google Shape;57;p11"/>
          <p:cNvPicPr preferRelativeResize="0"/>
          <p:nvPr/>
        </p:nvPicPr>
        <p:blipFill rotWithShape="1">
          <a:blip r:embed="rId2">
            <a:alphaModFix/>
          </a:blip>
          <a:srcRect b="0" l="0" r="0" t="0"/>
          <a:stretch/>
        </p:blipFill>
        <p:spPr>
          <a:xfrm>
            <a:off x="0" y="0"/>
            <a:ext cx="9144000" cy="4168053"/>
          </a:xfrm>
          <a:prstGeom prst="rect">
            <a:avLst/>
          </a:prstGeom>
          <a:noFill/>
          <a:ln>
            <a:noFill/>
          </a:ln>
        </p:spPr>
      </p:pic>
      <p:sp>
        <p:nvSpPr>
          <p:cNvPr id="58" name="Google Shape;58;p11"/>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59" name="Google Shape;59;p11"/>
          <p:cNvPicPr preferRelativeResize="0"/>
          <p:nvPr/>
        </p:nvPicPr>
        <p:blipFill rotWithShape="1">
          <a:blip r:embed="rId3">
            <a:alphaModFix/>
          </a:blip>
          <a:srcRect b="0" l="0" r="0" t="0"/>
          <a:stretch/>
        </p:blipFill>
        <p:spPr>
          <a:xfrm>
            <a:off x="425258" y="4404916"/>
            <a:ext cx="502232" cy="514246"/>
          </a:xfrm>
          <a:prstGeom prst="rect">
            <a:avLst/>
          </a:prstGeom>
          <a:noFill/>
          <a:ln>
            <a:noFill/>
          </a:ln>
        </p:spPr>
      </p:pic>
      <p:grpSp>
        <p:nvGrpSpPr>
          <p:cNvPr id="60" name="Google Shape;60;p11"/>
          <p:cNvGrpSpPr/>
          <p:nvPr/>
        </p:nvGrpSpPr>
        <p:grpSpPr>
          <a:xfrm>
            <a:off x="5579736" y="4466692"/>
            <a:ext cx="3146124" cy="390045"/>
            <a:chOff x="5579736" y="298639"/>
            <a:chExt cx="3146124" cy="390045"/>
          </a:xfrm>
        </p:grpSpPr>
        <p:pic>
          <p:nvPicPr>
            <p:cNvPr id="61" name="Google Shape;61;p11"/>
            <p:cNvPicPr preferRelativeResize="0"/>
            <p:nvPr/>
          </p:nvPicPr>
          <p:blipFill rotWithShape="1">
            <a:blip r:embed="rId4">
              <a:alphaModFix/>
            </a:blip>
            <a:srcRect b="0" l="0" r="0" t="0"/>
            <a:stretch/>
          </p:blipFill>
          <p:spPr>
            <a:xfrm>
              <a:off x="6821700" y="310112"/>
              <a:ext cx="703361" cy="374805"/>
            </a:xfrm>
            <a:prstGeom prst="rect">
              <a:avLst/>
            </a:prstGeom>
            <a:noFill/>
            <a:ln>
              <a:noFill/>
            </a:ln>
          </p:spPr>
        </p:pic>
        <p:pic>
          <p:nvPicPr>
            <p:cNvPr id="62" name="Google Shape;62;p11"/>
            <p:cNvPicPr preferRelativeResize="0"/>
            <p:nvPr/>
          </p:nvPicPr>
          <p:blipFill rotWithShape="1">
            <a:blip r:embed="rId5">
              <a:alphaModFix/>
            </a:blip>
            <a:srcRect b="0" l="0" r="0" t="0"/>
            <a:stretch/>
          </p:blipFill>
          <p:spPr>
            <a:xfrm>
              <a:off x="7737617" y="345918"/>
              <a:ext cx="988243" cy="342766"/>
            </a:xfrm>
            <a:prstGeom prst="rect">
              <a:avLst/>
            </a:prstGeom>
            <a:noFill/>
            <a:ln>
              <a:noFill/>
            </a:ln>
          </p:spPr>
        </p:pic>
        <p:pic>
          <p:nvPicPr>
            <p:cNvPr id="63" name="Google Shape;63;p11"/>
            <p:cNvPicPr preferRelativeResize="0"/>
            <p:nvPr/>
          </p:nvPicPr>
          <p:blipFill rotWithShape="1">
            <a:blip r:embed="rId6">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pic>
        <p:nvPicPr>
          <p:cNvPr id="65" name="Google Shape;65;p7"/>
          <p:cNvPicPr preferRelativeResize="0"/>
          <p:nvPr/>
        </p:nvPicPr>
        <p:blipFill rotWithShape="1">
          <a:blip r:embed="rId2">
            <a:alphaModFix/>
          </a:blip>
          <a:srcRect b="0" l="0" r="0" t="0"/>
          <a:stretch/>
        </p:blipFill>
        <p:spPr>
          <a:xfrm>
            <a:off x="0" y="975446"/>
            <a:ext cx="9144000" cy="4168054"/>
          </a:xfrm>
          <a:prstGeom prst="rect">
            <a:avLst/>
          </a:prstGeom>
          <a:noFill/>
          <a:ln>
            <a:noFill/>
          </a:ln>
        </p:spPr>
      </p:pic>
      <p:grpSp>
        <p:nvGrpSpPr>
          <p:cNvPr id="66" name="Google Shape;66;p7"/>
          <p:cNvGrpSpPr/>
          <p:nvPr/>
        </p:nvGrpSpPr>
        <p:grpSpPr>
          <a:xfrm>
            <a:off x="441515" y="4168054"/>
            <a:ext cx="5216164" cy="468000"/>
            <a:chOff x="430085" y="4168054"/>
            <a:chExt cx="5216164" cy="468000"/>
          </a:xfrm>
        </p:grpSpPr>
        <p:sp>
          <p:nvSpPr>
            <p:cNvPr id="67" name="Google Shape;67;p7"/>
            <p:cNvSpPr txBox="1"/>
            <p:nvPr/>
          </p:nvSpPr>
          <p:spPr>
            <a:xfrm>
              <a:off x="916060" y="4205970"/>
              <a:ext cx="4730189" cy="392175"/>
            </a:xfrm>
            <a:prstGeom prst="rect">
              <a:avLst/>
            </a:prstGeom>
            <a:noFill/>
            <a:ln>
              <a:noFill/>
            </a:ln>
          </p:spPr>
          <p:txBody>
            <a:bodyPr anchorCtr="0" anchor="ctr" bIns="91425" lIns="91425" spcFirstLastPara="1" rIns="91425" wrap="square" tIns="91425">
              <a:noAutofit/>
            </a:bodyPr>
            <a:lstStyle/>
            <a:p>
              <a:pPr indent="0" lvl="0" marL="0" marR="0" rtl="0" algn="just">
                <a:lnSpc>
                  <a:spcPct val="100000"/>
                </a:lnSpc>
                <a:spcBef>
                  <a:spcPts val="0"/>
                </a:spcBef>
                <a:spcAft>
                  <a:spcPts val="0"/>
                </a:spcAft>
                <a:buClr>
                  <a:schemeClr val="dk1"/>
                </a:buClr>
                <a:buSzPts val="2800"/>
                <a:buFont typeface="Arial"/>
                <a:buNone/>
              </a:pPr>
              <a:r>
                <a:rPr b="0" i="0" lang="en-US" sz="1400" u="none" cap="none" strike="noStrike">
                  <a:solidFill>
                    <a:schemeClr val="lt1"/>
                  </a:solidFill>
                  <a:latin typeface="Poppins SemiBold"/>
                  <a:ea typeface="Poppins SemiBold"/>
                  <a:cs typeface="Poppins SemiBold"/>
                  <a:sym typeface="Poppins SemiBold"/>
                </a:rPr>
                <a:t>shofyan shauri</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chemeClr val="dk1"/>
                </a:buClr>
                <a:buSzPts val="2800"/>
                <a:buFont typeface="Arial"/>
                <a:buNone/>
              </a:pPr>
              <a:r>
                <a:rPr b="0" i="0" lang="en-US" sz="1200" u="none" cap="none" strike="noStrike">
                  <a:solidFill>
                    <a:schemeClr val="lt1"/>
                  </a:solidFill>
                  <a:latin typeface="Poppins Light"/>
                  <a:ea typeface="Poppins Light"/>
                  <a:cs typeface="Poppins Light"/>
                  <a:sym typeface="Poppins Light"/>
                </a:rPr>
                <a:t>Chief Marketing Officer &amp; NFT Production Lead</a:t>
              </a:r>
              <a:endParaRPr b="0" i="0" sz="1400" u="none" cap="none" strike="noStrike">
                <a:solidFill>
                  <a:srgbClr val="000000"/>
                </a:solidFill>
                <a:latin typeface="Arial"/>
                <a:ea typeface="Arial"/>
                <a:cs typeface="Arial"/>
                <a:sym typeface="Arial"/>
              </a:endParaRPr>
            </a:p>
          </p:txBody>
        </p:sp>
        <p:pic>
          <p:nvPicPr>
            <p:cNvPr id="68" name="Google Shape;68;p7"/>
            <p:cNvPicPr preferRelativeResize="0"/>
            <p:nvPr/>
          </p:nvPicPr>
          <p:blipFill rotWithShape="1">
            <a:blip r:embed="rId3">
              <a:alphaModFix/>
            </a:blip>
            <a:srcRect b="0" l="0" r="0" t="0"/>
            <a:stretch/>
          </p:blipFill>
          <p:spPr>
            <a:xfrm>
              <a:off x="430085" y="4168054"/>
              <a:ext cx="468000" cy="468000"/>
            </a:xfrm>
            <a:prstGeom prst="ellipse">
              <a:avLst/>
            </a:prstGeom>
            <a:noFill/>
            <a:ln cap="rnd" cmpd="sng" w="19050">
              <a:solidFill>
                <a:schemeClr val="lt1"/>
              </a:solidFill>
              <a:prstDash val="solid"/>
              <a:round/>
              <a:headEnd len="sm" w="sm" type="none"/>
              <a:tailEnd len="sm" w="sm" type="none"/>
            </a:ln>
            <a:effectLst>
              <a:outerShdw blurRad="381000" sx="-80000" rotWithShape="0" dir="5400000" dist="292100" sy="-18000">
                <a:srgbClr val="000000">
                  <a:alpha val="20000"/>
                </a:srgbClr>
              </a:outerShdw>
            </a:effectLst>
          </p:spPr>
        </p:pic>
      </p:grpSp>
      <p:sp>
        <p:nvSpPr>
          <p:cNvPr id="69" name="Google Shape;69;p7"/>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800"/>
              <a:buFont typeface="Poppins SemiBold"/>
              <a:buNone/>
              <a:defRPr b="0" sz="5000">
                <a:solidFill>
                  <a:schemeClr val="lt1"/>
                </a:solidFill>
                <a:latin typeface="Poppins SemiBold"/>
                <a:ea typeface="Poppins SemiBold"/>
                <a:cs typeface="Poppins SemiBold"/>
                <a:sym typeface="Poppins SemiBold"/>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70" name="Google Shape;70;p7"/>
          <p:cNvPicPr preferRelativeResize="0"/>
          <p:nvPr/>
        </p:nvPicPr>
        <p:blipFill rotWithShape="1">
          <a:blip r:embed="rId4">
            <a:alphaModFix/>
          </a:blip>
          <a:srcRect b="0" l="0" r="0" t="0"/>
          <a:stretch/>
        </p:blipFill>
        <p:spPr>
          <a:xfrm>
            <a:off x="425258" y="236863"/>
            <a:ext cx="502232" cy="514246"/>
          </a:xfrm>
          <a:prstGeom prst="rect">
            <a:avLst/>
          </a:prstGeom>
          <a:noFill/>
          <a:ln>
            <a:noFill/>
          </a:ln>
        </p:spPr>
      </p:pic>
      <p:grpSp>
        <p:nvGrpSpPr>
          <p:cNvPr id="71" name="Google Shape;71;p7"/>
          <p:cNvGrpSpPr/>
          <p:nvPr/>
        </p:nvGrpSpPr>
        <p:grpSpPr>
          <a:xfrm>
            <a:off x="5579736" y="298639"/>
            <a:ext cx="3146124" cy="390045"/>
            <a:chOff x="5579736" y="298639"/>
            <a:chExt cx="3146124" cy="390045"/>
          </a:xfrm>
        </p:grpSpPr>
        <p:pic>
          <p:nvPicPr>
            <p:cNvPr id="72" name="Google Shape;72;p7"/>
            <p:cNvPicPr preferRelativeResize="0"/>
            <p:nvPr/>
          </p:nvPicPr>
          <p:blipFill rotWithShape="1">
            <a:blip r:embed="rId5">
              <a:alphaModFix/>
            </a:blip>
            <a:srcRect b="0" l="0" r="0" t="0"/>
            <a:stretch/>
          </p:blipFill>
          <p:spPr>
            <a:xfrm>
              <a:off x="6821700" y="310112"/>
              <a:ext cx="703361" cy="374805"/>
            </a:xfrm>
            <a:prstGeom prst="rect">
              <a:avLst/>
            </a:prstGeom>
            <a:noFill/>
            <a:ln>
              <a:noFill/>
            </a:ln>
          </p:spPr>
        </p:pic>
        <p:pic>
          <p:nvPicPr>
            <p:cNvPr id="73" name="Google Shape;73;p7"/>
            <p:cNvPicPr preferRelativeResize="0"/>
            <p:nvPr/>
          </p:nvPicPr>
          <p:blipFill rotWithShape="1">
            <a:blip r:embed="rId6">
              <a:alphaModFix/>
            </a:blip>
            <a:srcRect b="0" l="0" r="0" t="0"/>
            <a:stretch/>
          </p:blipFill>
          <p:spPr>
            <a:xfrm>
              <a:off x="7737617" y="345918"/>
              <a:ext cx="988243" cy="342766"/>
            </a:xfrm>
            <a:prstGeom prst="rect">
              <a:avLst/>
            </a:prstGeom>
            <a:noFill/>
            <a:ln>
              <a:noFill/>
            </a:ln>
          </p:spPr>
        </p:pic>
        <p:pic>
          <p:nvPicPr>
            <p:cNvPr id="74" name="Google Shape;74;p7"/>
            <p:cNvPicPr preferRelativeResize="0"/>
            <p:nvPr/>
          </p:nvPicPr>
          <p:blipFill rotWithShape="1">
            <a:blip r:embed="rId7">
              <a:alphaModFix/>
            </a:blip>
            <a:srcRect b="0" l="0" r="0" t="0"/>
            <a:stretch/>
          </p:blipFill>
          <p:spPr>
            <a:xfrm>
              <a:off x="5579736" y="298639"/>
              <a:ext cx="1029408" cy="344048"/>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ferensi">
  <p:cSld name="Referensi">
    <p:spTree>
      <p:nvGrpSpPr>
        <p:cNvPr id="75" name="Shape 75"/>
        <p:cNvGrpSpPr/>
        <p:nvPr/>
      </p:nvGrpSpPr>
      <p:grpSpPr>
        <a:xfrm>
          <a:off x="0" y="0"/>
          <a:ext cx="0" cy="0"/>
          <a:chOff x="0" y="0"/>
          <a:chExt cx="0" cy="0"/>
        </a:xfrm>
      </p:grpSpPr>
      <p:pic>
        <p:nvPicPr>
          <p:cNvPr id="76" name="Google Shape;76;p12"/>
          <p:cNvPicPr preferRelativeResize="0"/>
          <p:nvPr/>
        </p:nvPicPr>
        <p:blipFill rotWithShape="1">
          <a:blip r:embed="rId2">
            <a:alphaModFix/>
          </a:blip>
          <a:srcRect b="28272" l="0" r="0" t="57988"/>
          <a:stretch/>
        </p:blipFill>
        <p:spPr>
          <a:xfrm>
            <a:off x="0" y="4570800"/>
            <a:ext cx="9144000" cy="572700"/>
          </a:xfrm>
          <a:prstGeom prst="rect">
            <a:avLst/>
          </a:prstGeom>
          <a:noFill/>
          <a:ln>
            <a:noFill/>
          </a:ln>
        </p:spPr>
      </p:pic>
      <p:grpSp>
        <p:nvGrpSpPr>
          <p:cNvPr id="77" name="Google Shape;77;p12"/>
          <p:cNvGrpSpPr/>
          <p:nvPr/>
        </p:nvGrpSpPr>
        <p:grpSpPr>
          <a:xfrm>
            <a:off x="4395481" y="4829245"/>
            <a:ext cx="347213" cy="72000"/>
            <a:chOff x="4379092" y="4799494"/>
            <a:chExt cx="347213" cy="72000"/>
          </a:xfrm>
        </p:grpSpPr>
        <p:sp>
          <p:nvSpPr>
            <p:cNvPr id="78" name="Google Shape;78;p12"/>
            <p:cNvSpPr/>
            <p:nvPr/>
          </p:nvSpPr>
          <p:spPr>
            <a:xfrm>
              <a:off x="4379092"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12"/>
            <p:cNvSpPr/>
            <p:nvPr/>
          </p:nvSpPr>
          <p:spPr>
            <a:xfrm>
              <a:off x="4518950"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2"/>
            <p:cNvSpPr/>
            <p:nvPr/>
          </p:nvSpPr>
          <p:spPr>
            <a:xfrm>
              <a:off x="4653943" y="4799494"/>
              <a:ext cx="72362" cy="72000"/>
            </a:xfrm>
            <a:prstGeom prst="ellipse">
              <a:avLst/>
            </a:prstGeom>
            <a:solidFill>
              <a:srgbClr val="F2F2F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1" name="Google Shape;81;p12"/>
          <p:cNvSpPr txBox="1"/>
          <p:nvPr/>
        </p:nvSpPr>
        <p:spPr>
          <a:xfrm>
            <a:off x="311700" y="4678482"/>
            <a:ext cx="1199723" cy="353913"/>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lt1"/>
                </a:solidFill>
                <a:latin typeface="Caveat"/>
                <a:ea typeface="Caveat"/>
                <a:cs typeface="Caveat"/>
                <a:sym typeface="Caveat"/>
              </a:rPr>
              <a:t>#RintisKarirImpian</a:t>
            </a:r>
            <a:endParaRPr b="1" i="0" sz="1100" u="none" cap="none" strike="noStrike">
              <a:solidFill>
                <a:schemeClr val="lt1"/>
              </a:solidFill>
              <a:latin typeface="Caveat"/>
              <a:ea typeface="Caveat"/>
              <a:cs typeface="Caveat"/>
              <a:sym typeface="Caveat"/>
            </a:endParaRPr>
          </a:p>
        </p:txBody>
      </p:sp>
      <p:sp>
        <p:nvSpPr>
          <p:cNvPr id="82" name="Google Shape;82;p12"/>
          <p:cNvSpPr/>
          <p:nvPr/>
        </p:nvSpPr>
        <p:spPr>
          <a:xfrm>
            <a:off x="4191000" y="4567381"/>
            <a:ext cx="762000" cy="576117"/>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 name="Google Shape;83;p12"/>
          <p:cNvSpPr/>
          <p:nvPr/>
        </p:nvSpPr>
        <p:spPr>
          <a:xfrm>
            <a:off x="1" y="1997600"/>
            <a:ext cx="411480"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 name="Google Shape;84;p12"/>
          <p:cNvSpPr/>
          <p:nvPr/>
        </p:nvSpPr>
        <p:spPr>
          <a:xfrm>
            <a:off x="8732434" y="1997600"/>
            <a:ext cx="411566" cy="3145900"/>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5" name="Google Shape;85;p12"/>
          <p:cNvSpPr/>
          <p:nvPr/>
        </p:nvSpPr>
        <p:spPr>
          <a:xfrm>
            <a:off x="0" y="4700242"/>
            <a:ext cx="9144000" cy="330006"/>
          </a:xfrm>
          <a:prstGeom prst="rect">
            <a:avLst/>
          </a:prstGeom>
          <a:noFill/>
          <a:ln cap="flat" cmpd="sng" w="9525">
            <a:solidFill>
              <a:srgbClr val="F4B08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6" name="Google Shape;86;p12"/>
          <p:cNvSpPr/>
          <p:nvPr/>
        </p:nvSpPr>
        <p:spPr>
          <a:xfrm>
            <a:off x="3963856" y="1997600"/>
            <a:ext cx="3920570" cy="1348844"/>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87" name="Google Shape;87;p12"/>
          <p:cNvGrpSpPr/>
          <p:nvPr/>
        </p:nvGrpSpPr>
        <p:grpSpPr>
          <a:xfrm>
            <a:off x="4154046" y="2761377"/>
            <a:ext cx="3730379" cy="390045"/>
            <a:chOff x="3454837" y="2790650"/>
            <a:chExt cx="3730379" cy="390045"/>
          </a:xfrm>
        </p:grpSpPr>
        <p:pic>
          <p:nvPicPr>
            <p:cNvPr id="88" name="Google Shape;88;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89" name="Google Shape;89;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90" name="Google Shape;90;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91" name="Google Shape;91;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92" name="Google Shape;92;p12"/>
          <p:cNvGrpSpPr/>
          <p:nvPr/>
        </p:nvGrpSpPr>
        <p:grpSpPr>
          <a:xfrm>
            <a:off x="4154045" y="2196945"/>
            <a:ext cx="3730380" cy="390136"/>
            <a:chOff x="4154045" y="2196945"/>
            <a:chExt cx="3730380" cy="390136"/>
          </a:xfrm>
        </p:grpSpPr>
        <p:grpSp>
          <p:nvGrpSpPr>
            <p:cNvPr id="93" name="Google Shape;93;p12"/>
            <p:cNvGrpSpPr/>
            <p:nvPr/>
          </p:nvGrpSpPr>
          <p:grpSpPr>
            <a:xfrm>
              <a:off x="4738301" y="2197036"/>
              <a:ext cx="3146124" cy="390045"/>
              <a:chOff x="5579736" y="298639"/>
              <a:chExt cx="3146124" cy="390045"/>
            </a:xfrm>
          </p:grpSpPr>
          <p:pic>
            <p:nvPicPr>
              <p:cNvPr id="94" name="Google Shape;94;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95" name="Google Shape;95;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96" name="Google Shape;96;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97" name="Google Shape;97;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grpSp>
        <p:nvGrpSpPr>
          <p:cNvPr id="98" name="Google Shape;98;p12"/>
          <p:cNvGrpSpPr/>
          <p:nvPr/>
        </p:nvGrpSpPr>
        <p:grpSpPr>
          <a:xfrm>
            <a:off x="7237889" y="4788729"/>
            <a:ext cx="1494629" cy="156277"/>
            <a:chOff x="3454837" y="2790650"/>
            <a:chExt cx="3730379" cy="390045"/>
          </a:xfrm>
        </p:grpSpPr>
        <p:pic>
          <p:nvPicPr>
            <p:cNvPr id="99" name="Google Shape;99;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0" name="Google Shape;100;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1" name="Google Shape;101;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2" name="Google Shape;102;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sp>
        <p:nvSpPr>
          <p:cNvPr id="103" name="Google Shape;103;p12"/>
          <p:cNvSpPr/>
          <p:nvPr/>
        </p:nvSpPr>
        <p:spPr>
          <a:xfrm>
            <a:off x="2142995" y="1997600"/>
            <a:ext cx="1580259" cy="1348844"/>
          </a:xfrm>
          <a:prstGeom prst="rect">
            <a:avLst/>
          </a:prstGeom>
          <a:solidFill>
            <a:srgbClr val="F4B08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104" name="Google Shape;104;p12"/>
          <p:cNvGrpSpPr/>
          <p:nvPr/>
        </p:nvGrpSpPr>
        <p:grpSpPr>
          <a:xfrm>
            <a:off x="2228625" y="2413062"/>
            <a:ext cx="1494629" cy="156277"/>
            <a:chOff x="3454837" y="2790650"/>
            <a:chExt cx="3730379" cy="390045"/>
          </a:xfrm>
        </p:grpSpPr>
        <p:pic>
          <p:nvPicPr>
            <p:cNvPr id="105" name="Google Shape;105;p12"/>
            <p:cNvPicPr preferRelativeResize="0"/>
            <p:nvPr/>
          </p:nvPicPr>
          <p:blipFill rotWithShape="1">
            <a:blip r:embed="rId3">
              <a:alphaModFix/>
            </a:blip>
            <a:srcRect b="0" l="0" r="0" t="0"/>
            <a:stretch/>
          </p:blipFill>
          <p:spPr>
            <a:xfrm>
              <a:off x="6196973" y="2837929"/>
              <a:ext cx="988243" cy="342766"/>
            </a:xfrm>
            <a:prstGeom prst="rect">
              <a:avLst/>
            </a:prstGeom>
            <a:noFill/>
            <a:ln>
              <a:noFill/>
            </a:ln>
          </p:spPr>
        </p:pic>
        <p:pic>
          <p:nvPicPr>
            <p:cNvPr id="106" name="Google Shape;106;p12"/>
            <p:cNvPicPr preferRelativeResize="0"/>
            <p:nvPr/>
          </p:nvPicPr>
          <p:blipFill rotWithShape="1">
            <a:blip r:embed="rId4">
              <a:alphaModFix/>
            </a:blip>
            <a:srcRect b="0" l="0" r="0" t="0"/>
            <a:stretch/>
          </p:blipFill>
          <p:spPr>
            <a:xfrm>
              <a:off x="5280840" y="2802123"/>
              <a:ext cx="703361" cy="374805"/>
            </a:xfrm>
            <a:prstGeom prst="rect">
              <a:avLst/>
            </a:prstGeom>
            <a:noFill/>
            <a:ln>
              <a:noFill/>
            </a:ln>
          </p:spPr>
        </p:pic>
        <p:pic>
          <p:nvPicPr>
            <p:cNvPr id="107" name="Google Shape;107;p12"/>
            <p:cNvPicPr preferRelativeResize="0"/>
            <p:nvPr/>
          </p:nvPicPr>
          <p:blipFill rotWithShape="1">
            <a:blip r:embed="rId5">
              <a:alphaModFix/>
            </a:blip>
            <a:srcRect b="0" l="0" r="0" t="0"/>
            <a:stretch/>
          </p:blipFill>
          <p:spPr>
            <a:xfrm>
              <a:off x="4039091" y="2790650"/>
              <a:ext cx="1029409" cy="344048"/>
            </a:xfrm>
            <a:prstGeom prst="rect">
              <a:avLst/>
            </a:prstGeom>
            <a:noFill/>
            <a:ln>
              <a:noFill/>
            </a:ln>
          </p:spPr>
        </p:pic>
        <p:pic>
          <p:nvPicPr>
            <p:cNvPr id="108" name="Google Shape;108;p12"/>
            <p:cNvPicPr preferRelativeResize="0"/>
            <p:nvPr/>
          </p:nvPicPr>
          <p:blipFill rotWithShape="1">
            <a:blip r:embed="rId6">
              <a:alphaModFix/>
            </a:blip>
            <a:srcRect b="0" l="0" r="0" t="0"/>
            <a:stretch/>
          </p:blipFill>
          <p:spPr>
            <a:xfrm>
              <a:off x="3454837" y="2790650"/>
              <a:ext cx="366048" cy="374805"/>
            </a:xfrm>
            <a:prstGeom prst="rect">
              <a:avLst/>
            </a:prstGeom>
            <a:noFill/>
            <a:ln>
              <a:noFill/>
            </a:ln>
          </p:spPr>
        </p:pic>
      </p:grpSp>
      <p:grpSp>
        <p:nvGrpSpPr>
          <p:cNvPr id="109" name="Google Shape;109;p12"/>
          <p:cNvGrpSpPr/>
          <p:nvPr/>
        </p:nvGrpSpPr>
        <p:grpSpPr>
          <a:xfrm>
            <a:off x="2228625" y="2704065"/>
            <a:ext cx="1494629" cy="156313"/>
            <a:chOff x="4154045" y="2196945"/>
            <a:chExt cx="3730380" cy="390136"/>
          </a:xfrm>
        </p:grpSpPr>
        <p:grpSp>
          <p:nvGrpSpPr>
            <p:cNvPr id="110" name="Google Shape;110;p12"/>
            <p:cNvGrpSpPr/>
            <p:nvPr/>
          </p:nvGrpSpPr>
          <p:grpSpPr>
            <a:xfrm>
              <a:off x="4738301" y="2197036"/>
              <a:ext cx="3146124" cy="390045"/>
              <a:chOff x="5579736" y="298639"/>
              <a:chExt cx="3146124" cy="390045"/>
            </a:xfrm>
          </p:grpSpPr>
          <p:pic>
            <p:nvPicPr>
              <p:cNvPr id="111" name="Google Shape;11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12" name="Google Shape;11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13" name="Google Shape;11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pic>
          <p:nvPicPr>
            <p:cNvPr id="114" name="Google Shape;114;p12"/>
            <p:cNvPicPr preferRelativeResize="0"/>
            <p:nvPr/>
          </p:nvPicPr>
          <p:blipFill rotWithShape="1">
            <a:blip r:embed="rId10">
              <a:alphaModFix/>
            </a:blip>
            <a:srcRect b="0" l="0" r="0" t="0"/>
            <a:stretch/>
          </p:blipFill>
          <p:spPr>
            <a:xfrm>
              <a:off x="4154045" y="2196945"/>
              <a:ext cx="366049" cy="374805"/>
            </a:xfrm>
            <a:prstGeom prst="rect">
              <a:avLst/>
            </a:prstGeom>
            <a:noFill/>
            <a:ln>
              <a:noFill/>
            </a:ln>
          </p:spPr>
        </p:pic>
      </p:grpSp>
      <p:pic>
        <p:nvPicPr>
          <p:cNvPr id="115" name="Google Shape;115;p12"/>
          <p:cNvPicPr preferRelativeResize="0"/>
          <p:nvPr/>
        </p:nvPicPr>
        <p:blipFill rotWithShape="1">
          <a:blip r:embed="rId2">
            <a:alphaModFix/>
          </a:blip>
          <a:srcRect b="0" l="0" r="0" t="0"/>
          <a:stretch/>
        </p:blipFill>
        <p:spPr>
          <a:xfrm>
            <a:off x="0" y="975446"/>
            <a:ext cx="9144000" cy="1020007"/>
          </a:xfrm>
          <a:prstGeom prst="rect">
            <a:avLst/>
          </a:prstGeom>
          <a:noFill/>
          <a:ln>
            <a:noFill/>
          </a:ln>
        </p:spPr>
      </p:pic>
      <p:sp>
        <p:nvSpPr>
          <p:cNvPr id="116" name="Google Shape;116;p12"/>
          <p:cNvSpPr/>
          <p:nvPr/>
        </p:nvSpPr>
        <p:spPr>
          <a:xfrm>
            <a:off x="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7" name="Google Shape;117;p12"/>
          <p:cNvSpPr/>
          <p:nvPr/>
        </p:nvSpPr>
        <p:spPr>
          <a:xfrm>
            <a:off x="8725860" y="0"/>
            <a:ext cx="422887" cy="1997600"/>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18" name="Google Shape;118;p12"/>
          <p:cNvSpPr/>
          <p:nvPr/>
        </p:nvSpPr>
        <p:spPr>
          <a:xfrm>
            <a:off x="4191000" y="0"/>
            <a:ext cx="762000" cy="975446"/>
          </a:xfrm>
          <a:prstGeom prst="rect">
            <a:avLst/>
          </a:prstGeom>
          <a:solidFill>
            <a:srgbClr val="FFFF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19" name="Google Shape;119;p12"/>
          <p:cNvPicPr preferRelativeResize="0"/>
          <p:nvPr/>
        </p:nvPicPr>
        <p:blipFill rotWithShape="1">
          <a:blip r:embed="rId10">
            <a:alphaModFix/>
          </a:blip>
          <a:srcRect b="0" l="0" r="0" t="0"/>
          <a:stretch/>
        </p:blipFill>
        <p:spPr>
          <a:xfrm>
            <a:off x="425258" y="236863"/>
            <a:ext cx="502232" cy="514246"/>
          </a:xfrm>
          <a:prstGeom prst="rect">
            <a:avLst/>
          </a:prstGeom>
          <a:noFill/>
          <a:ln>
            <a:noFill/>
          </a:ln>
        </p:spPr>
      </p:pic>
      <p:grpSp>
        <p:nvGrpSpPr>
          <p:cNvPr id="120" name="Google Shape;120;p12"/>
          <p:cNvGrpSpPr/>
          <p:nvPr/>
        </p:nvGrpSpPr>
        <p:grpSpPr>
          <a:xfrm>
            <a:off x="5579736" y="298639"/>
            <a:ext cx="3146124" cy="390045"/>
            <a:chOff x="5579736" y="298639"/>
            <a:chExt cx="3146124" cy="390045"/>
          </a:xfrm>
        </p:grpSpPr>
        <p:pic>
          <p:nvPicPr>
            <p:cNvPr id="121" name="Google Shape;121;p12"/>
            <p:cNvPicPr preferRelativeResize="0"/>
            <p:nvPr/>
          </p:nvPicPr>
          <p:blipFill rotWithShape="1">
            <a:blip r:embed="rId7">
              <a:alphaModFix/>
            </a:blip>
            <a:srcRect b="0" l="0" r="0" t="0"/>
            <a:stretch/>
          </p:blipFill>
          <p:spPr>
            <a:xfrm>
              <a:off x="6821700" y="310112"/>
              <a:ext cx="703361" cy="374805"/>
            </a:xfrm>
            <a:prstGeom prst="rect">
              <a:avLst/>
            </a:prstGeom>
            <a:noFill/>
            <a:ln>
              <a:noFill/>
            </a:ln>
          </p:spPr>
        </p:pic>
        <p:pic>
          <p:nvPicPr>
            <p:cNvPr id="122" name="Google Shape;122;p12"/>
            <p:cNvPicPr preferRelativeResize="0"/>
            <p:nvPr/>
          </p:nvPicPr>
          <p:blipFill rotWithShape="1">
            <a:blip r:embed="rId8">
              <a:alphaModFix/>
            </a:blip>
            <a:srcRect b="0" l="0" r="0" t="0"/>
            <a:stretch/>
          </p:blipFill>
          <p:spPr>
            <a:xfrm>
              <a:off x="7737617" y="345918"/>
              <a:ext cx="988243" cy="342766"/>
            </a:xfrm>
            <a:prstGeom prst="rect">
              <a:avLst/>
            </a:prstGeom>
            <a:noFill/>
            <a:ln>
              <a:noFill/>
            </a:ln>
          </p:spPr>
        </p:pic>
        <p:pic>
          <p:nvPicPr>
            <p:cNvPr id="123" name="Google Shape;123;p12"/>
            <p:cNvPicPr preferRelativeResize="0"/>
            <p:nvPr/>
          </p:nvPicPr>
          <p:blipFill rotWithShape="1">
            <a:blip r:embed="rId9">
              <a:alphaModFix/>
            </a:blip>
            <a:srcRect b="0" l="0" r="0" t="0"/>
            <a:stretch/>
          </p:blipFill>
          <p:spPr>
            <a:xfrm>
              <a:off x="5579736" y="298639"/>
              <a:ext cx="1029408" cy="344048"/>
            </a:xfrm>
            <a:prstGeom prst="rect">
              <a:avLst/>
            </a:prstGeom>
            <a:noFill/>
            <a:ln>
              <a:noFill/>
            </a:ln>
          </p:spPr>
        </p:pic>
      </p:grpSp>
      <p:sp>
        <p:nvSpPr>
          <p:cNvPr id="124" name="Google Shape;124;p12"/>
          <p:cNvSpPr/>
          <p:nvPr/>
        </p:nvSpPr>
        <p:spPr>
          <a:xfrm>
            <a:off x="0" y="231172"/>
            <a:ext cx="9144000" cy="525628"/>
          </a:xfrm>
          <a:prstGeom prst="rect">
            <a:avLst/>
          </a:prstGeom>
          <a:noFill/>
          <a:ln cap="flat" cmpd="sng" w="9525">
            <a:solidFill>
              <a:srgbClr val="FFFF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6"/>
          <p:cNvSpPr txBox="1"/>
          <p:nvPr>
            <p:ph type="title"/>
          </p:nvPr>
        </p:nvSpPr>
        <p:spPr>
          <a:xfrm>
            <a:off x="628650" y="273844"/>
            <a:ext cx="7886700" cy="994172"/>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 name="Google Shape;7;p6"/>
          <p:cNvSpPr txBox="1"/>
          <p:nvPr>
            <p:ph idx="1" type="body"/>
          </p:nvPr>
        </p:nvSpPr>
        <p:spPr>
          <a:xfrm>
            <a:off x="628650" y="1369219"/>
            <a:ext cx="7886700" cy="3263504"/>
          </a:xfrm>
          <a:prstGeom prst="rect">
            <a:avLst/>
          </a:prstGeom>
          <a:noFill/>
          <a:ln>
            <a:noFill/>
          </a:ln>
        </p:spPr>
        <p:txBody>
          <a:bodyPr anchorCtr="0" anchor="t" bIns="45700" lIns="91425" spcFirstLastPara="1" rIns="91425" wrap="square" tIns="45700">
            <a:normAutofit/>
          </a:bodyPr>
          <a:lstStyle>
            <a:lvl1pPr indent="-361950" lvl="0" marL="457200" marR="0" rtl="0" algn="l">
              <a:lnSpc>
                <a:spcPct val="90000"/>
              </a:lnSpc>
              <a:spcBef>
                <a:spcPts val="75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Calibri"/>
                <a:ea typeface="Calibri"/>
                <a:cs typeface="Calibri"/>
                <a:sym typeface="Calibri"/>
              </a:defRPr>
            </a:lvl9pPr>
          </a:lstStyle>
          <a:p/>
        </p:txBody>
      </p:sp>
      <p:sp>
        <p:nvSpPr>
          <p:cNvPr id="8" name="Google Shape;8;p6"/>
          <p:cNvSpPr txBox="1"/>
          <p:nvPr>
            <p:ph idx="10" type="dt"/>
          </p:nvPr>
        </p:nvSpPr>
        <p:spPr>
          <a:xfrm>
            <a:off x="628650" y="4767263"/>
            <a:ext cx="2057400" cy="273844"/>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9" name="Google Shape;9;p6"/>
          <p:cNvSpPr txBox="1"/>
          <p:nvPr>
            <p:ph idx="11" type="ftr"/>
          </p:nvPr>
        </p:nvSpPr>
        <p:spPr>
          <a:xfrm>
            <a:off x="3028950" y="4767263"/>
            <a:ext cx="3086100" cy="273844"/>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0" name="Google Shape;10;p6"/>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lt1"/>
              </a:buClr>
              <a:buSzPts val="2800"/>
              <a:buFont typeface="Poppins SemiBold"/>
              <a:buNone/>
            </a:pPr>
            <a:r>
              <a:rPr lang="en-US" sz="4000"/>
              <a:t>Weekly report progress </a:t>
            </a:r>
            <a:br>
              <a:rPr lang="en-US" sz="4000"/>
            </a:br>
            <a:r>
              <a:rPr lang="en-US" sz="4000"/>
              <a:t>#3</a:t>
            </a:r>
            <a:endParaRPr sz="4000"/>
          </a:p>
          <a:p>
            <a:pPr indent="0" lvl="0" marL="0" rtl="0" algn="l">
              <a:lnSpc>
                <a:spcPct val="115000"/>
              </a:lnSpc>
              <a:spcBef>
                <a:spcPts val="0"/>
              </a:spcBef>
              <a:spcAft>
                <a:spcPts val="0"/>
              </a:spcAft>
              <a:buClr>
                <a:schemeClr val="lt1"/>
              </a:buClr>
              <a:buSzPts val="2800"/>
              <a:buFont typeface="Poppins SemiBold"/>
              <a:buNone/>
            </a:pPr>
            <a:r>
              <a:rPr lang="en-US" sz="3500"/>
              <a:t>MONITORING ASAP DAN KUALITAS UDARA DI PASAR</a:t>
            </a:r>
            <a:endParaRPr sz="3500"/>
          </a:p>
          <a:p>
            <a:pPr indent="0" lvl="0" marL="0" rtl="0" algn="l">
              <a:lnSpc>
                <a:spcPct val="115000"/>
              </a:lnSpc>
              <a:spcBef>
                <a:spcPts val="0"/>
              </a:spcBef>
              <a:spcAft>
                <a:spcPts val="0"/>
              </a:spcAft>
              <a:buClr>
                <a:schemeClr val="lt1"/>
              </a:buClr>
              <a:buSzPts val="2800"/>
              <a:buFont typeface="Poppins SemiBold"/>
              <a:buNone/>
            </a:pPr>
            <a:r>
              <a:rPr lang="en-US" sz="1800"/>
              <a:t>KELOMPOK 5 </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4ed0c1bbee_2_18"/>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Sistem Diagram Device IoT</a:t>
            </a:r>
            <a:endParaRPr/>
          </a:p>
        </p:txBody>
      </p:sp>
      <p:sp>
        <p:nvSpPr>
          <p:cNvPr id="135" name="Google Shape;135;g24ed0c1bbee_2_18"/>
          <p:cNvSpPr txBox="1"/>
          <p:nvPr/>
        </p:nvSpPr>
        <p:spPr>
          <a:xfrm>
            <a:off x="782650" y="956375"/>
            <a:ext cx="30000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Poppins"/>
                <a:ea typeface="Poppins"/>
                <a:cs typeface="Poppins"/>
                <a:sym typeface="Poppins"/>
              </a:rPr>
              <a:t>Arsitektur IoT untuk sistem yang diimplementasikan.</a:t>
            </a:r>
            <a:endParaRPr/>
          </a:p>
        </p:txBody>
      </p:sp>
      <p:pic>
        <p:nvPicPr>
          <p:cNvPr id="136" name="Google Shape;136;g24ed0c1bbee_2_18"/>
          <p:cNvPicPr preferRelativeResize="0"/>
          <p:nvPr/>
        </p:nvPicPr>
        <p:blipFill>
          <a:blip r:embed="rId3">
            <a:alphaModFix/>
          </a:blip>
          <a:stretch>
            <a:fillRect/>
          </a:stretch>
        </p:blipFill>
        <p:spPr>
          <a:xfrm>
            <a:off x="4359850" y="791475"/>
            <a:ext cx="3139101" cy="3727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g24ed0c1bbee_2_3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Sistem Diagram Device IoT</a:t>
            </a:r>
            <a:endParaRPr/>
          </a:p>
        </p:txBody>
      </p:sp>
      <p:pic>
        <p:nvPicPr>
          <p:cNvPr id="142" name="Google Shape;142;g24ed0c1bbee_2_30"/>
          <p:cNvPicPr preferRelativeResize="0"/>
          <p:nvPr/>
        </p:nvPicPr>
        <p:blipFill>
          <a:blip r:embed="rId3">
            <a:alphaModFix/>
          </a:blip>
          <a:stretch>
            <a:fillRect/>
          </a:stretch>
        </p:blipFill>
        <p:spPr>
          <a:xfrm>
            <a:off x="3539500" y="1039500"/>
            <a:ext cx="5001500" cy="3064500"/>
          </a:xfrm>
          <a:prstGeom prst="rect">
            <a:avLst/>
          </a:prstGeom>
          <a:noFill/>
          <a:ln>
            <a:noFill/>
          </a:ln>
        </p:spPr>
      </p:pic>
      <p:sp>
        <p:nvSpPr>
          <p:cNvPr id="143" name="Google Shape;143;g24ed0c1bbee_2_30"/>
          <p:cNvSpPr txBox="1"/>
          <p:nvPr/>
        </p:nvSpPr>
        <p:spPr>
          <a:xfrm>
            <a:off x="422525" y="1039500"/>
            <a:ext cx="30000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Poppins"/>
                <a:ea typeface="Poppins"/>
                <a:cs typeface="Poppins"/>
                <a:sym typeface="Poppins"/>
              </a:rPr>
              <a:t>Rangkaian sistem Device IoT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g24ed0c1bbee_0_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Sistem Diagram Device IoT</a:t>
            </a:r>
            <a:endParaRPr/>
          </a:p>
        </p:txBody>
      </p:sp>
      <p:pic>
        <p:nvPicPr>
          <p:cNvPr id="149" name="Google Shape;149;g24ed0c1bbee_0_0"/>
          <p:cNvPicPr preferRelativeResize="0"/>
          <p:nvPr/>
        </p:nvPicPr>
        <p:blipFill rotWithShape="1">
          <a:blip r:embed="rId3">
            <a:alphaModFix/>
          </a:blip>
          <a:srcRect b="0" l="0" r="0" t="7398"/>
          <a:stretch/>
        </p:blipFill>
        <p:spPr>
          <a:xfrm>
            <a:off x="2833125" y="854775"/>
            <a:ext cx="3952251" cy="3609075"/>
          </a:xfrm>
          <a:prstGeom prst="rect">
            <a:avLst/>
          </a:prstGeom>
          <a:noFill/>
          <a:ln>
            <a:noFill/>
          </a:ln>
        </p:spPr>
      </p:pic>
      <p:pic>
        <p:nvPicPr>
          <p:cNvPr id="150" name="Google Shape;150;g24ed0c1bbee_0_0"/>
          <p:cNvPicPr preferRelativeResize="0"/>
          <p:nvPr/>
        </p:nvPicPr>
        <p:blipFill rotWithShape="1">
          <a:blip r:embed="rId4">
            <a:alphaModFix/>
          </a:blip>
          <a:srcRect b="5945" l="0" r="0" t="2730"/>
          <a:stretch/>
        </p:blipFill>
        <p:spPr>
          <a:xfrm>
            <a:off x="7005601" y="651625"/>
            <a:ext cx="1722650" cy="3858548"/>
          </a:xfrm>
          <a:prstGeom prst="rect">
            <a:avLst/>
          </a:prstGeom>
          <a:noFill/>
          <a:ln>
            <a:noFill/>
          </a:ln>
        </p:spPr>
      </p:pic>
      <p:sp>
        <p:nvSpPr>
          <p:cNvPr id="151" name="Google Shape;151;g24ed0c1bbee_0_0"/>
          <p:cNvSpPr txBox="1"/>
          <p:nvPr/>
        </p:nvSpPr>
        <p:spPr>
          <a:xfrm>
            <a:off x="420175" y="1015800"/>
            <a:ext cx="27375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2"/>
                </a:solidFill>
                <a:latin typeface="Poppins"/>
                <a:ea typeface="Poppins"/>
                <a:cs typeface="Poppins"/>
                <a:sym typeface="Poppins"/>
              </a:rPr>
              <a:t>Desain Blynk Interface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4ed0c1bbee_2_7"/>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Flow Komunikasi Device ke User</a:t>
            </a:r>
            <a:endParaRPr/>
          </a:p>
        </p:txBody>
      </p:sp>
      <p:pic>
        <p:nvPicPr>
          <p:cNvPr id="157" name="Google Shape;157;g24ed0c1bbee_2_7"/>
          <p:cNvPicPr preferRelativeResize="0"/>
          <p:nvPr/>
        </p:nvPicPr>
        <p:blipFill>
          <a:blip r:embed="rId3">
            <a:alphaModFix/>
          </a:blip>
          <a:stretch>
            <a:fillRect/>
          </a:stretch>
        </p:blipFill>
        <p:spPr>
          <a:xfrm>
            <a:off x="5934050" y="1022825"/>
            <a:ext cx="2520949" cy="3282202"/>
          </a:xfrm>
          <a:prstGeom prst="rect">
            <a:avLst/>
          </a:prstGeom>
          <a:noFill/>
          <a:ln>
            <a:noFill/>
          </a:ln>
        </p:spPr>
      </p:pic>
      <p:sp>
        <p:nvSpPr>
          <p:cNvPr id="158" name="Google Shape;158;g24ed0c1bbee_2_7"/>
          <p:cNvSpPr txBox="1"/>
          <p:nvPr>
            <p:ph idx="1" type="subTitle"/>
          </p:nvPr>
        </p:nvSpPr>
        <p:spPr>
          <a:xfrm>
            <a:off x="311700" y="972000"/>
            <a:ext cx="5277000" cy="3595500"/>
          </a:xfrm>
          <a:prstGeom prst="rect">
            <a:avLst/>
          </a:prstGeom>
          <a:noFill/>
          <a:ln>
            <a:noFill/>
          </a:ln>
        </p:spPr>
        <p:txBody>
          <a:bodyPr anchorCtr="0" anchor="t" bIns="45700" lIns="91425" spcFirstLastPara="1" rIns="91425" wrap="square" tIns="45700">
            <a:normAutofit/>
          </a:bodyPr>
          <a:lstStyle/>
          <a:p>
            <a:pPr indent="-323881" lvl="0" marL="457200" rtl="0" algn="just">
              <a:lnSpc>
                <a:spcPct val="100000"/>
              </a:lnSpc>
              <a:spcBef>
                <a:spcPts val="0"/>
              </a:spcBef>
              <a:spcAft>
                <a:spcPts val="0"/>
              </a:spcAft>
              <a:buClr>
                <a:schemeClr val="dk1"/>
              </a:buClr>
              <a:buSzPts val="1500"/>
              <a:buAutoNum type="arabicPeriod"/>
            </a:pPr>
            <a:r>
              <a:rPr lang="en-US" sz="1500"/>
              <a:t>Komunikasi antara device dengan user berlangsung dari Device IoT terkoneksi dengan WiFi untuk dapat terhubung ke Internet. Setelah dikonfirmasi terkoneksi, maka device IoT dapat mengirimkan data sensor ke Blynk. Blynk akan menampilkan data berdasarkan sensor sebelumnya ke Blynk Interface.</a:t>
            </a:r>
            <a:endParaRPr sz="1500"/>
          </a:p>
          <a:p>
            <a:pPr indent="-323881" lvl="0" marL="457200" rtl="0" algn="just">
              <a:lnSpc>
                <a:spcPct val="100000"/>
              </a:lnSpc>
              <a:spcBef>
                <a:spcPts val="0"/>
              </a:spcBef>
              <a:spcAft>
                <a:spcPts val="0"/>
              </a:spcAft>
              <a:buSzPts val="1500"/>
              <a:buAutoNum type="arabicPeriod"/>
            </a:pPr>
            <a:r>
              <a:rPr lang="en-US" sz="1500"/>
              <a:t>User mengakses aplikasi Blynk via Mobile, Tablet, ataupun Desktop untuk mengakses Interface Blynk untuk dapat melihat data monitoring dan mengontrol Device IoT secara langsung. Data yang dikirimkan oleh Device IoT dan diterima oleh user juga berlangsung secara Realtime.</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2462e1f192e_0_1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Flow Pemrosesan Data ke User</a:t>
            </a:r>
            <a:endParaRPr/>
          </a:p>
        </p:txBody>
      </p:sp>
      <p:pic>
        <p:nvPicPr>
          <p:cNvPr id="164" name="Google Shape;164;g2462e1f192e_0_10"/>
          <p:cNvPicPr preferRelativeResize="0"/>
          <p:nvPr/>
        </p:nvPicPr>
        <p:blipFill rotWithShape="1">
          <a:blip r:embed="rId3">
            <a:alphaModFix/>
          </a:blip>
          <a:srcRect b="1587" l="1628" r="1425" t="2222"/>
          <a:stretch/>
        </p:blipFill>
        <p:spPr>
          <a:xfrm>
            <a:off x="1062975" y="945600"/>
            <a:ext cx="7018052" cy="36752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g2462e1f192e_0_30"/>
          <p:cNvSpPr txBox="1"/>
          <p:nvPr>
            <p:ph type="title"/>
          </p:nvPr>
        </p:nvSpPr>
        <p:spPr>
          <a:xfrm>
            <a:off x="311700" y="287999"/>
            <a:ext cx="8520600" cy="572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800"/>
              <a:buNone/>
            </a:pPr>
            <a:r>
              <a:rPr lang="en-US"/>
              <a:t>Link github repo</a:t>
            </a:r>
            <a:endParaRPr/>
          </a:p>
        </p:txBody>
      </p:sp>
      <p:sp>
        <p:nvSpPr>
          <p:cNvPr id="170" name="Google Shape;170;g2462e1f192e_0_30"/>
          <p:cNvSpPr txBox="1"/>
          <p:nvPr>
            <p:ph idx="1" type="subTitle"/>
          </p:nvPr>
        </p:nvSpPr>
        <p:spPr>
          <a:xfrm>
            <a:off x="311700" y="972006"/>
            <a:ext cx="8520600" cy="35955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750"/>
              </a:spcBef>
              <a:spcAft>
                <a:spcPts val="0"/>
              </a:spcAft>
              <a:buSzPts val="1700"/>
              <a:buNone/>
            </a:pPr>
            <a:r>
              <a:rPr lang="en-US"/>
              <a:t>https://github.com/maderahayuu/MySkill-IoT-Kelompok5-FinalProject.git</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5"/>
          <p:cNvSpPr txBox="1"/>
          <p:nvPr>
            <p:ph type="title"/>
          </p:nvPr>
        </p:nvSpPr>
        <p:spPr>
          <a:xfrm>
            <a:off x="311700" y="1408448"/>
            <a:ext cx="8520600" cy="2326603"/>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Clr>
                <a:schemeClr val="lt1"/>
              </a:buClr>
              <a:buSzPts val="2800"/>
              <a:buFont typeface="Poppins SemiBold"/>
              <a:buNone/>
            </a:pPr>
            <a:r>
              <a:rPr lang="en-US"/>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2023-01-26T15:28:14Z</dcterms:created>
  <dc:creator>Shof Yan</dc:creator>
</cp:coreProperties>
</file>